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BD25F0-150A-4A22-A4F2-C06AEB5DB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C3CBCC1-7A36-4C76-A99B-182A58826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0EC048-3D29-4D5F-9E10-EC0B578B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73B3-FBB0-4F08-A4E3-BF99463099E6}" type="datetimeFigureOut">
              <a:rPr lang="fr-FR" smtClean="0"/>
              <a:t>04/06/2021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5ACC2F-F39F-474A-BB26-0E618B194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E49A7E-7844-406F-8A2C-221388B61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6052-5E1C-4B2E-8056-6C1A6774E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937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C40FFF-EECC-4A64-A8B0-C1382C6C4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17AF539-9D12-45E6-B29D-A00D3FE47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960B19-A9EB-4887-9527-D7BE4E045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73B3-FBB0-4F08-A4E3-BF99463099E6}" type="datetimeFigureOut">
              <a:rPr lang="fr-FR" smtClean="0"/>
              <a:t>04/06/2021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B23A81-FE73-4821-BEFC-386A1FEB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9180FE-DF5D-42E8-AC0F-500A009D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6052-5E1C-4B2E-8056-6C1A6774E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19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BF2114F-0784-4170-8487-8167379FB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C4E3FD-6390-413E-9BEF-ACEAAA9DE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34B3DA-CC46-477B-BB92-B4AB386FF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73B3-FBB0-4F08-A4E3-BF99463099E6}" type="datetimeFigureOut">
              <a:rPr lang="fr-FR" smtClean="0"/>
              <a:t>04/06/2021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BBC00E-DFCE-4734-B9A8-C500E896D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20BCF0-243A-4D3E-8677-721DBAF4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6052-5E1C-4B2E-8056-6C1A6774E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09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4C91BE-D1AB-42F2-9916-887256127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79B694-9FA0-4808-A48A-FD9F66187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AFCB72-B611-4D31-B7CC-B12454C30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73B3-FBB0-4F08-A4E3-BF99463099E6}" type="datetimeFigureOut">
              <a:rPr lang="fr-FR" smtClean="0"/>
              <a:t>04/06/2021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5C6C0D-9AF3-42D9-B855-33DCD0C06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E9709C-C707-49FE-921B-5E19745E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6052-5E1C-4B2E-8056-6C1A6774E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67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325062-A50C-448B-885E-CD093AF2A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3440CB-8E94-4FFC-B278-0E67C40B7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6F9E84-E761-4625-9238-C197A8F92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73B3-FBB0-4F08-A4E3-BF99463099E6}" type="datetimeFigureOut">
              <a:rPr lang="fr-FR" smtClean="0"/>
              <a:t>04/06/2021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19402C-CFA8-40E4-9CC1-A4A3185C6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7E264C-AAF8-4648-98E5-9868A6B22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6052-5E1C-4B2E-8056-6C1A6774E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21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9D83AE-105F-4F3F-952D-78C746290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42CDBF-AB3F-4EB7-A7A6-5844A4523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12AE94-4639-49FE-8504-3380BD385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F6BBE4-64F0-41A8-9245-1B92CC696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73B3-FBB0-4F08-A4E3-BF99463099E6}" type="datetimeFigureOut">
              <a:rPr lang="fr-FR" smtClean="0"/>
              <a:t>04/06/2021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9DEFD0-0E1A-48A6-9023-A9221F365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85A552-D14F-4AB6-995B-F96E72100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6052-5E1C-4B2E-8056-6C1A6774E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81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FDEAC8-688B-4D7A-95D4-21D65434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6E2F8A-E1A8-4298-AC88-F085470AE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E8DCC0-B1A8-4655-BC59-CB6213036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7213E2E-DDCA-4A10-B727-0286DFEBA5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AF57995-917A-433D-B58E-8FF001B33E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0CE65E4-2C65-4B14-BAAB-A0CA0EEAE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73B3-FBB0-4F08-A4E3-BF99463099E6}" type="datetimeFigureOut">
              <a:rPr lang="fr-FR" smtClean="0"/>
              <a:t>04/06/2021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BDDE69-6DC1-42AD-94C1-13A9958AB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A7D5A78-B8DA-4BF5-A325-416B672ED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6052-5E1C-4B2E-8056-6C1A6774E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45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D4A135-B721-449F-A85B-BDFDD8124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4F4F35E-D435-4E58-AC07-B2791D976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73B3-FBB0-4F08-A4E3-BF99463099E6}" type="datetimeFigureOut">
              <a:rPr lang="fr-FR" smtClean="0"/>
              <a:t>04/06/2021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D0AB77-B55D-41EC-AC45-D5D549A9B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063A7D2-0A8E-4A6B-946A-91F682A4D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6052-5E1C-4B2E-8056-6C1A6774E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68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9ADE173-A31C-4C80-97F3-87873EBA1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73B3-FBB0-4F08-A4E3-BF99463099E6}" type="datetimeFigureOut">
              <a:rPr lang="fr-FR" smtClean="0"/>
              <a:t>04/06/2021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287C5C2-1B42-46F8-BA08-43489BA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B02E40-A9DD-42B0-81EE-60C7B45B7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6052-5E1C-4B2E-8056-6C1A6774E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29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CC13C0-6477-445D-932E-19852C7BF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279726-FB12-4723-9189-8FF483805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924C015-68F5-42C1-81D3-89CD49A26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AF69A9-90CA-48AE-A46C-5F11A0060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73B3-FBB0-4F08-A4E3-BF99463099E6}" type="datetimeFigureOut">
              <a:rPr lang="fr-FR" smtClean="0"/>
              <a:t>04/06/2021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1FB915-263E-4720-9B05-C8299717F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A2D933-3199-4F4F-8CF8-3F74F122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6052-5E1C-4B2E-8056-6C1A6774E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91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66EE14-58D2-4D15-A078-BFE4228C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2E08C26-4C4D-4874-8523-3CE372A524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50C423-6D35-4725-B3BE-4BBECD302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829B74-E151-415D-B61E-4F91B8DC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73B3-FBB0-4F08-A4E3-BF99463099E6}" type="datetimeFigureOut">
              <a:rPr lang="fr-FR" smtClean="0"/>
              <a:t>04/06/2021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33C7BC-1977-4000-81CE-D33F5513D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08A925-FBE8-457B-99AD-A7DE823B9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6052-5E1C-4B2E-8056-6C1A6774E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5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AABAFFB-CFE5-4200-B7DD-EFA70784F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B5B28C-8DB3-483B-9BF7-4B785117D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3CFD67-59A9-4C9A-A37F-9B8B79894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373B3-FBB0-4F08-A4E3-BF99463099E6}" type="datetimeFigureOut">
              <a:rPr lang="fr-FR" smtClean="0"/>
              <a:t>04/06/2021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F708D8-6400-4651-9190-264D4D88F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C88A21-04AF-45B0-8C49-F886D94C4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B6052-5E1C-4B2E-8056-6C1A6774E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09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A7FC504-A0CA-4A3B-887F-0D0A10B25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40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59D7C3F-04D0-4E26-8493-495C3A68D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2" y="84328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98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AF49113-9088-41A1-915B-ECAFFABB8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450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62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6B4FEA4-AF0C-44CF-97D0-73CE11FB8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50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673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Grand écran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BOURGON Jean-Louis</dc:creator>
  <cp:lastModifiedBy>BOURGON Jean-Louis</cp:lastModifiedBy>
  <cp:revision>3</cp:revision>
  <dcterms:created xsi:type="dcterms:W3CDTF">2021-06-04T13:35:19Z</dcterms:created>
  <dcterms:modified xsi:type="dcterms:W3CDTF">2021-06-04T13:59:26Z</dcterms:modified>
</cp:coreProperties>
</file>